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12" r:id="rId3"/>
    <p:sldId id="257" r:id="rId4"/>
    <p:sldId id="413" r:id="rId5"/>
    <p:sldId id="284" r:id="rId6"/>
    <p:sldId id="414" r:id="rId7"/>
    <p:sldId id="287" r:id="rId8"/>
    <p:sldId id="392" r:id="rId9"/>
    <p:sldId id="370" r:id="rId10"/>
    <p:sldId id="395" r:id="rId11"/>
    <p:sldId id="381" r:id="rId12"/>
    <p:sldId id="396" r:id="rId13"/>
    <p:sldId id="397" r:id="rId14"/>
    <p:sldId id="398" r:id="rId15"/>
    <p:sldId id="399" r:id="rId16"/>
    <p:sldId id="401" r:id="rId17"/>
    <p:sldId id="402" r:id="rId18"/>
    <p:sldId id="393" r:id="rId19"/>
    <p:sldId id="394" r:id="rId20"/>
    <p:sldId id="403" r:id="rId21"/>
    <p:sldId id="404" r:id="rId22"/>
    <p:sldId id="400" r:id="rId23"/>
    <p:sldId id="405" r:id="rId24"/>
    <p:sldId id="408" r:id="rId25"/>
    <p:sldId id="410" r:id="rId26"/>
    <p:sldId id="406" r:id="rId27"/>
    <p:sldId id="409" r:id="rId28"/>
    <p:sldId id="415" r:id="rId29"/>
    <p:sldId id="407" r:id="rId30"/>
    <p:sldId id="416" r:id="rId31"/>
    <p:sldId id="417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7"/>
    <p:restoredTop sz="94694"/>
  </p:normalViewPr>
  <p:slideViewPr>
    <p:cSldViewPr snapToGrid="0">
      <p:cViewPr varScale="1">
        <p:scale>
          <a:sx n="83" d="100"/>
          <a:sy n="83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64FC-8F56-D5BD-789F-DE80CDDE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936E27A-1163-BB80-B86C-6DF71B21D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C559DE-59D4-49C8-13D5-61D28073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9B4146-D521-182C-26A4-35D1AA0E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993093-C75B-3562-2EB0-7A43315E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82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59984-599D-B8FF-B240-B11B30DD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1CC679-E937-9187-1096-2E3F78E8E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CB6576-65D6-C2C1-694D-601BF636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B6B089-D740-1CAE-D337-57C9A7BC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7919F6-F39A-F937-FF07-0EF6C7A6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8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7597791-4387-14D5-FF22-22BF9ACB9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F95D34-818D-A075-7901-1ED741F00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FC5420-CBD4-C7CF-4A8A-63051239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DB1B93-D4D2-BA18-134C-F5994332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679F97-648B-A163-CA65-1C150D7F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00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3FA9C-3A47-25AD-C5B6-3109BA9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CB0BE-4B48-CAD5-E412-5802E4F2B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3BE53C-DD70-0D43-A5D5-ECC37DCF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111561-F848-C46A-AFB2-F447D78D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A76B28-5645-22C0-3D79-AC337BD0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1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59CB7-6594-C87E-A94D-3F1AF6F2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BDEE3B-B67D-39C8-4467-239F9967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D578A7-42E9-5CB9-0D70-7D351A00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7DC14E-8466-CBB3-E107-462AC0D3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378E15-9382-272D-A46C-D812587B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40E48-EB04-E797-49EC-03298FBD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43EDB8-31FD-39EA-4D55-4D22D4900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380D06-0ED8-A161-81D1-83F54C73F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805003-0421-A2B2-FDED-ED752F41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52B0ED-117B-5077-2242-58A4558F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BFA38D-B202-5461-AEDD-91349CDD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0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D1AE1-5455-C0B9-E7AC-00469392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88AD4B-3753-60B3-47C7-52E1AAC5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FFF510-32ED-0568-9B5A-664E78EFB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559781-97E4-ECA3-C793-65D667493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47AD6F1-3AB0-C885-86E6-8C561CD7F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10E1FD0-804C-C773-1FA4-A029DB00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6F8E2AA-E57F-3B15-ACAE-8EA9E98B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7E2E41-4F26-521D-CD17-A8DE24C2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2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32F7D-C1A7-4CBC-E71C-5616601B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C3A1CEE-F571-EC30-375E-06B4AB3B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BA150B-4BA3-11EF-9726-A50AABF7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E24777-0D2C-CD7E-66AF-D4D0D2C2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93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816CCC-D198-22B3-9356-B46D9BB5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EC56E3B-7461-AFD4-D904-5531EA7F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573278-468E-956D-6AE8-6F322DDA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75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44BC1-42C3-D933-E875-E516F68F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58514-0CDE-AF37-C9AD-69719CA3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5EF35-F10A-BB1B-CABC-D88F62865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C21235-113B-B786-7763-A2A2D6F1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C7B36E-80D0-5094-FFFF-3E1A155F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AD3A60-0DB9-4F21-FA12-736C2524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87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D2A74-14B1-0200-92CE-2EE25F0F7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1DCC5C-B9DA-1246-1B0A-E5AE67A98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1588E7-E506-D6CC-11C5-179B3A96B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A21723-4B5A-B364-C4D3-DAB89383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702298-0BD7-42E2-5BA5-833F709A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AEE0E1-1289-DC49-8668-2C80864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72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C83BD4-F5CD-F503-616B-C46F2E27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707334-EF64-FACF-9F32-7EE81D038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523CB6-F2CA-068F-B00D-D9D089F46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4C943C-170A-2645-B40E-27AFA31B3BBB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1F28E6-3058-2F18-640A-E73FC09B5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E15693-9B83-3F79-76F8-AEBCB88D5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3F33C-3B2D-9E49-B415-4A742A608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38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//var/folders/_r/753rzbj536vdn0crcds8krt40000gn/T/TI-Nspire-CE-CAS_5471305768786122299/screenshot0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eam 3">
            <a:hlinkClick r:id="" action="ppaction://media"/>
            <a:extLst>
              <a:ext uri="{FF2B5EF4-FFF2-40B4-BE49-F238E27FC236}">
                <a16:creationId xmlns:a16="http://schemas.microsoft.com/office/drawing/2014/main" id="{41DB4371-05F5-5A39-FF93-1270A49F13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317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A2115DAF-DFFE-824C-87CC-EA8D174147F0}"/>
              </a:ext>
            </a:extLst>
          </p:cNvPr>
          <p:cNvSpPr txBox="1"/>
          <p:nvPr/>
        </p:nvSpPr>
        <p:spPr>
          <a:xfrm>
            <a:off x="4961748" y="632290"/>
            <a:ext cx="237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Ingebouwde</a:t>
            </a:r>
            <a:r>
              <a:rPr lang="en-US" sz="2000" dirty="0"/>
              <a:t> Ranger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514D55C-946C-5846-8882-D94AB6DA4A9B}"/>
              </a:ext>
            </a:extLst>
          </p:cNvPr>
          <p:cNvSpPr/>
          <p:nvPr/>
        </p:nvSpPr>
        <p:spPr>
          <a:xfrm>
            <a:off x="7580595" y="1536701"/>
            <a:ext cx="92820" cy="805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4F24BA6-DFE7-4B4D-9F7E-19DFD981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08" y="1867403"/>
            <a:ext cx="1238448" cy="475564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A80DEEE-C60E-4740-8D60-8D39C92DC521}"/>
              </a:ext>
            </a:extLst>
          </p:cNvPr>
          <p:cNvCxnSpPr/>
          <p:nvPr/>
        </p:nvCxnSpPr>
        <p:spPr>
          <a:xfrm>
            <a:off x="2563661" y="2354896"/>
            <a:ext cx="75907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C13C684-C0ED-DE46-A346-B602F20BDF94}"/>
              </a:ext>
            </a:extLst>
          </p:cNvPr>
          <p:cNvCxnSpPr>
            <a:cxnSpLocks/>
          </p:cNvCxnSpPr>
          <p:nvPr/>
        </p:nvCxnSpPr>
        <p:spPr>
          <a:xfrm>
            <a:off x="3766159" y="2517734"/>
            <a:ext cx="6313118" cy="0"/>
          </a:xfrm>
          <a:prstGeom prst="straightConnector1">
            <a:avLst/>
          </a:prstGeom>
          <a:ln w="19050"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F6ADD86C-E562-F74B-B18E-286F20551439}"/>
              </a:ext>
            </a:extLst>
          </p:cNvPr>
          <p:cNvSpPr txBox="1"/>
          <p:nvPr/>
        </p:nvSpPr>
        <p:spPr>
          <a:xfrm>
            <a:off x="6096001" y="2517734"/>
            <a:ext cx="858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meter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C7837F7-15BD-B247-B49B-0714C98FE1D8}"/>
              </a:ext>
            </a:extLst>
          </p:cNvPr>
          <p:cNvCxnSpPr>
            <a:cxnSpLocks/>
          </p:cNvCxnSpPr>
          <p:nvPr/>
        </p:nvCxnSpPr>
        <p:spPr>
          <a:xfrm>
            <a:off x="3765550" y="2105185"/>
            <a:ext cx="3765550" cy="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C4232788-DB3A-E645-9EA9-5747823B364F}"/>
              </a:ext>
            </a:extLst>
          </p:cNvPr>
          <p:cNvSpPr txBox="1"/>
          <p:nvPr/>
        </p:nvSpPr>
        <p:spPr>
          <a:xfrm>
            <a:off x="5334925" y="17779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11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514D55C-946C-5846-8882-D94AB6DA4A9B}"/>
              </a:ext>
            </a:extLst>
          </p:cNvPr>
          <p:cNvSpPr/>
          <p:nvPr/>
        </p:nvSpPr>
        <p:spPr>
          <a:xfrm>
            <a:off x="7580595" y="1536701"/>
            <a:ext cx="92820" cy="805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4F24BA6-DFE7-4B4D-9F7E-19DFD981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08" y="1867403"/>
            <a:ext cx="1238448" cy="475564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A80DEEE-C60E-4740-8D60-8D39C92DC521}"/>
              </a:ext>
            </a:extLst>
          </p:cNvPr>
          <p:cNvCxnSpPr/>
          <p:nvPr/>
        </p:nvCxnSpPr>
        <p:spPr>
          <a:xfrm>
            <a:off x="2563661" y="2354896"/>
            <a:ext cx="75907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C13C684-C0ED-DE46-A346-B602F20BDF94}"/>
              </a:ext>
            </a:extLst>
          </p:cNvPr>
          <p:cNvCxnSpPr>
            <a:cxnSpLocks/>
          </p:cNvCxnSpPr>
          <p:nvPr/>
        </p:nvCxnSpPr>
        <p:spPr>
          <a:xfrm>
            <a:off x="3766159" y="2517734"/>
            <a:ext cx="6313118" cy="0"/>
          </a:xfrm>
          <a:prstGeom prst="straightConnector1">
            <a:avLst/>
          </a:prstGeom>
          <a:ln w="19050"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F6ADD86C-E562-F74B-B18E-286F20551439}"/>
              </a:ext>
            </a:extLst>
          </p:cNvPr>
          <p:cNvSpPr txBox="1"/>
          <p:nvPr/>
        </p:nvSpPr>
        <p:spPr>
          <a:xfrm>
            <a:off x="6096001" y="2517734"/>
            <a:ext cx="858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meter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C7837F7-15BD-B247-B49B-0714C98FE1D8}"/>
              </a:ext>
            </a:extLst>
          </p:cNvPr>
          <p:cNvCxnSpPr>
            <a:cxnSpLocks/>
          </p:cNvCxnSpPr>
          <p:nvPr/>
        </p:nvCxnSpPr>
        <p:spPr>
          <a:xfrm>
            <a:off x="3765550" y="2105185"/>
            <a:ext cx="3765550" cy="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C4232788-DB3A-E645-9EA9-5747823B364F}"/>
              </a:ext>
            </a:extLst>
          </p:cNvPr>
          <p:cNvSpPr txBox="1"/>
          <p:nvPr/>
        </p:nvSpPr>
        <p:spPr>
          <a:xfrm>
            <a:off x="5334925" y="17779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27" name="Afbeelding 26" descr="Border">
            <a:extLst>
              <a:ext uri="{FF2B5EF4-FFF2-40B4-BE49-F238E27FC236}">
                <a16:creationId xmlns:a16="http://schemas.microsoft.com/office/drawing/2014/main" id="{54F2CD32-72E2-614A-A2EA-01692376B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21" y="3240000"/>
            <a:ext cx="3829877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54AB8B-EA43-CEA0-DA20-76AF2F7F3C13}"/>
              </a:ext>
            </a:extLst>
          </p:cNvPr>
          <p:cNvSpPr txBox="1"/>
          <p:nvPr/>
        </p:nvSpPr>
        <p:spPr>
          <a:xfrm>
            <a:off x="4961748" y="632290"/>
            <a:ext cx="237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Ingebouwde</a:t>
            </a:r>
            <a:r>
              <a:rPr lang="en-US" sz="2000" dirty="0"/>
              <a:t> Ranger</a:t>
            </a:r>
          </a:p>
        </p:txBody>
      </p:sp>
    </p:spTree>
    <p:extLst>
      <p:ext uri="{BB962C8B-B14F-4D97-AF65-F5344CB8AC3E}">
        <p14:creationId xmlns:p14="http://schemas.microsoft.com/office/powerpoint/2010/main" val="299477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514D55C-946C-5846-8882-D94AB6DA4A9B}"/>
              </a:ext>
            </a:extLst>
          </p:cNvPr>
          <p:cNvSpPr/>
          <p:nvPr/>
        </p:nvSpPr>
        <p:spPr>
          <a:xfrm>
            <a:off x="7580595" y="1536701"/>
            <a:ext cx="92820" cy="805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4F24BA6-DFE7-4B4D-9F7E-19DFD981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08" y="1867403"/>
            <a:ext cx="1238448" cy="475564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A80DEEE-C60E-4740-8D60-8D39C92DC521}"/>
              </a:ext>
            </a:extLst>
          </p:cNvPr>
          <p:cNvCxnSpPr/>
          <p:nvPr/>
        </p:nvCxnSpPr>
        <p:spPr>
          <a:xfrm>
            <a:off x="2563661" y="2354896"/>
            <a:ext cx="75907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C13C684-C0ED-DE46-A346-B602F20BDF94}"/>
              </a:ext>
            </a:extLst>
          </p:cNvPr>
          <p:cNvCxnSpPr>
            <a:cxnSpLocks/>
          </p:cNvCxnSpPr>
          <p:nvPr/>
        </p:nvCxnSpPr>
        <p:spPr>
          <a:xfrm>
            <a:off x="3766159" y="2517734"/>
            <a:ext cx="6313118" cy="0"/>
          </a:xfrm>
          <a:prstGeom prst="straightConnector1">
            <a:avLst/>
          </a:prstGeom>
          <a:ln w="19050"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F6ADD86C-E562-F74B-B18E-286F20551439}"/>
              </a:ext>
            </a:extLst>
          </p:cNvPr>
          <p:cNvSpPr txBox="1"/>
          <p:nvPr/>
        </p:nvSpPr>
        <p:spPr>
          <a:xfrm>
            <a:off x="6096001" y="2517734"/>
            <a:ext cx="858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meter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C7837F7-15BD-B247-B49B-0714C98FE1D8}"/>
              </a:ext>
            </a:extLst>
          </p:cNvPr>
          <p:cNvCxnSpPr>
            <a:cxnSpLocks/>
          </p:cNvCxnSpPr>
          <p:nvPr/>
        </p:nvCxnSpPr>
        <p:spPr>
          <a:xfrm>
            <a:off x="3765550" y="2105185"/>
            <a:ext cx="3765550" cy="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C4232788-DB3A-E645-9EA9-5747823B364F}"/>
              </a:ext>
            </a:extLst>
          </p:cNvPr>
          <p:cNvSpPr txBox="1"/>
          <p:nvPr/>
        </p:nvSpPr>
        <p:spPr>
          <a:xfrm>
            <a:off x="5334925" y="17779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10" name="Afbeelding 9" descr="Border">
            <a:extLst>
              <a:ext uri="{FF2B5EF4-FFF2-40B4-BE49-F238E27FC236}">
                <a16:creationId xmlns:a16="http://schemas.microsoft.com/office/drawing/2014/main" id="{69BED288-8464-3747-BF88-7EE557131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01" y="3240000"/>
            <a:ext cx="3829581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E408893-307B-20E2-E2F9-91776839D020}"/>
              </a:ext>
            </a:extLst>
          </p:cNvPr>
          <p:cNvSpPr txBox="1"/>
          <p:nvPr/>
        </p:nvSpPr>
        <p:spPr>
          <a:xfrm>
            <a:off x="4961748" y="632290"/>
            <a:ext cx="237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Ingebouwde</a:t>
            </a:r>
            <a:r>
              <a:rPr lang="en-US" sz="2000" dirty="0"/>
              <a:t> Ranger</a:t>
            </a:r>
          </a:p>
        </p:txBody>
      </p:sp>
    </p:spTree>
    <p:extLst>
      <p:ext uri="{BB962C8B-B14F-4D97-AF65-F5344CB8AC3E}">
        <p14:creationId xmlns:p14="http://schemas.microsoft.com/office/powerpoint/2010/main" val="337339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514D55C-946C-5846-8882-D94AB6DA4A9B}"/>
              </a:ext>
            </a:extLst>
          </p:cNvPr>
          <p:cNvSpPr/>
          <p:nvPr/>
        </p:nvSpPr>
        <p:spPr>
          <a:xfrm>
            <a:off x="7580595" y="1536701"/>
            <a:ext cx="92820" cy="805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4F24BA6-DFE7-4B4D-9F7E-19DFD981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08" y="1867403"/>
            <a:ext cx="1238448" cy="475564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A80DEEE-C60E-4740-8D60-8D39C92DC521}"/>
              </a:ext>
            </a:extLst>
          </p:cNvPr>
          <p:cNvCxnSpPr/>
          <p:nvPr/>
        </p:nvCxnSpPr>
        <p:spPr>
          <a:xfrm>
            <a:off x="2563661" y="2354896"/>
            <a:ext cx="75907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C13C684-C0ED-DE46-A346-B602F20BDF94}"/>
              </a:ext>
            </a:extLst>
          </p:cNvPr>
          <p:cNvCxnSpPr>
            <a:cxnSpLocks/>
          </p:cNvCxnSpPr>
          <p:nvPr/>
        </p:nvCxnSpPr>
        <p:spPr>
          <a:xfrm>
            <a:off x="3766159" y="2517734"/>
            <a:ext cx="6313118" cy="0"/>
          </a:xfrm>
          <a:prstGeom prst="straightConnector1">
            <a:avLst/>
          </a:prstGeom>
          <a:ln w="19050"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F6ADD86C-E562-F74B-B18E-286F20551439}"/>
              </a:ext>
            </a:extLst>
          </p:cNvPr>
          <p:cNvSpPr txBox="1"/>
          <p:nvPr/>
        </p:nvSpPr>
        <p:spPr>
          <a:xfrm>
            <a:off x="6096001" y="2517734"/>
            <a:ext cx="858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meter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C7837F7-15BD-B247-B49B-0714C98FE1D8}"/>
              </a:ext>
            </a:extLst>
          </p:cNvPr>
          <p:cNvCxnSpPr>
            <a:cxnSpLocks/>
          </p:cNvCxnSpPr>
          <p:nvPr/>
        </p:nvCxnSpPr>
        <p:spPr>
          <a:xfrm>
            <a:off x="3765550" y="2105185"/>
            <a:ext cx="3765550" cy="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C4232788-DB3A-E645-9EA9-5747823B364F}"/>
              </a:ext>
            </a:extLst>
          </p:cNvPr>
          <p:cNvSpPr txBox="1"/>
          <p:nvPr/>
        </p:nvSpPr>
        <p:spPr>
          <a:xfrm>
            <a:off x="5334925" y="17779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10" name="Afbeelding 9" descr="Border">
            <a:extLst>
              <a:ext uri="{FF2B5EF4-FFF2-40B4-BE49-F238E27FC236}">
                <a16:creationId xmlns:a16="http://schemas.microsoft.com/office/drawing/2014/main" id="{ABD6570D-76FA-7241-A432-462AAB3C5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00" y="3240000"/>
            <a:ext cx="3830400" cy="2880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3A4008-27BD-298C-C482-DB4219CE9838}"/>
              </a:ext>
            </a:extLst>
          </p:cNvPr>
          <p:cNvSpPr txBox="1"/>
          <p:nvPr/>
        </p:nvSpPr>
        <p:spPr>
          <a:xfrm>
            <a:off x="4961748" y="632290"/>
            <a:ext cx="237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Ingebouwde</a:t>
            </a:r>
            <a:r>
              <a:rPr lang="en-US" sz="2000" dirty="0"/>
              <a:t> Ranger</a:t>
            </a:r>
          </a:p>
        </p:txBody>
      </p:sp>
    </p:spTree>
    <p:extLst>
      <p:ext uri="{BB962C8B-B14F-4D97-AF65-F5344CB8AC3E}">
        <p14:creationId xmlns:p14="http://schemas.microsoft.com/office/powerpoint/2010/main" val="173723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514D55C-946C-5846-8882-D94AB6DA4A9B}"/>
              </a:ext>
            </a:extLst>
          </p:cNvPr>
          <p:cNvSpPr/>
          <p:nvPr/>
        </p:nvSpPr>
        <p:spPr>
          <a:xfrm>
            <a:off x="7580595" y="1536701"/>
            <a:ext cx="92820" cy="805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4F24BA6-DFE7-4B4D-9F7E-19DFD981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08" y="1867403"/>
            <a:ext cx="1238448" cy="475564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A80DEEE-C60E-4740-8D60-8D39C92DC521}"/>
              </a:ext>
            </a:extLst>
          </p:cNvPr>
          <p:cNvCxnSpPr/>
          <p:nvPr/>
        </p:nvCxnSpPr>
        <p:spPr>
          <a:xfrm>
            <a:off x="2563661" y="2354896"/>
            <a:ext cx="75907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C13C684-C0ED-DE46-A346-B602F20BDF94}"/>
              </a:ext>
            </a:extLst>
          </p:cNvPr>
          <p:cNvCxnSpPr>
            <a:cxnSpLocks/>
          </p:cNvCxnSpPr>
          <p:nvPr/>
        </p:nvCxnSpPr>
        <p:spPr>
          <a:xfrm>
            <a:off x="3766159" y="2517734"/>
            <a:ext cx="6313118" cy="0"/>
          </a:xfrm>
          <a:prstGeom prst="straightConnector1">
            <a:avLst/>
          </a:prstGeom>
          <a:ln w="19050"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F6ADD86C-E562-F74B-B18E-286F20551439}"/>
              </a:ext>
            </a:extLst>
          </p:cNvPr>
          <p:cNvSpPr txBox="1"/>
          <p:nvPr/>
        </p:nvSpPr>
        <p:spPr>
          <a:xfrm>
            <a:off x="6096001" y="2517734"/>
            <a:ext cx="858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meter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C7837F7-15BD-B247-B49B-0714C98FE1D8}"/>
              </a:ext>
            </a:extLst>
          </p:cNvPr>
          <p:cNvCxnSpPr>
            <a:cxnSpLocks/>
          </p:cNvCxnSpPr>
          <p:nvPr/>
        </p:nvCxnSpPr>
        <p:spPr>
          <a:xfrm>
            <a:off x="3765550" y="2105185"/>
            <a:ext cx="3765550" cy="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C4232788-DB3A-E645-9EA9-5747823B364F}"/>
              </a:ext>
            </a:extLst>
          </p:cNvPr>
          <p:cNvSpPr txBox="1"/>
          <p:nvPr/>
        </p:nvSpPr>
        <p:spPr>
          <a:xfrm>
            <a:off x="5334925" y="17779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10" name="Afbeelding 9" descr="Border">
            <a:extLst>
              <a:ext uri="{FF2B5EF4-FFF2-40B4-BE49-F238E27FC236}">
                <a16:creationId xmlns:a16="http://schemas.microsoft.com/office/drawing/2014/main" id="{2CAB2652-F7F3-714C-B823-5B8790764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01" y="3240000"/>
            <a:ext cx="3829451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DBB1DC3-192A-AECB-7FFA-1ABADCE5F477}"/>
              </a:ext>
            </a:extLst>
          </p:cNvPr>
          <p:cNvSpPr txBox="1"/>
          <p:nvPr/>
        </p:nvSpPr>
        <p:spPr>
          <a:xfrm>
            <a:off x="4961748" y="632290"/>
            <a:ext cx="237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Ingebouwde</a:t>
            </a:r>
            <a:r>
              <a:rPr lang="en-US" sz="2000" dirty="0"/>
              <a:t> Ranger</a:t>
            </a:r>
          </a:p>
        </p:txBody>
      </p:sp>
    </p:spTree>
    <p:extLst>
      <p:ext uri="{BB962C8B-B14F-4D97-AF65-F5344CB8AC3E}">
        <p14:creationId xmlns:p14="http://schemas.microsoft.com/office/powerpoint/2010/main" val="418128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514D55C-946C-5846-8882-D94AB6DA4A9B}"/>
              </a:ext>
            </a:extLst>
          </p:cNvPr>
          <p:cNvSpPr/>
          <p:nvPr/>
        </p:nvSpPr>
        <p:spPr>
          <a:xfrm>
            <a:off x="7580595" y="1536701"/>
            <a:ext cx="92820" cy="805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4F24BA6-DFE7-4B4D-9F7E-19DFD981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08" y="1867403"/>
            <a:ext cx="1238448" cy="475564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A80DEEE-C60E-4740-8D60-8D39C92DC521}"/>
              </a:ext>
            </a:extLst>
          </p:cNvPr>
          <p:cNvCxnSpPr/>
          <p:nvPr/>
        </p:nvCxnSpPr>
        <p:spPr>
          <a:xfrm>
            <a:off x="2563661" y="2354896"/>
            <a:ext cx="75907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C13C684-C0ED-DE46-A346-B602F20BDF94}"/>
              </a:ext>
            </a:extLst>
          </p:cNvPr>
          <p:cNvCxnSpPr>
            <a:cxnSpLocks/>
          </p:cNvCxnSpPr>
          <p:nvPr/>
        </p:nvCxnSpPr>
        <p:spPr>
          <a:xfrm>
            <a:off x="3766159" y="2517734"/>
            <a:ext cx="6313118" cy="0"/>
          </a:xfrm>
          <a:prstGeom prst="straightConnector1">
            <a:avLst/>
          </a:prstGeom>
          <a:ln w="19050"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F6ADD86C-E562-F74B-B18E-286F20551439}"/>
              </a:ext>
            </a:extLst>
          </p:cNvPr>
          <p:cNvSpPr txBox="1"/>
          <p:nvPr/>
        </p:nvSpPr>
        <p:spPr>
          <a:xfrm>
            <a:off x="6096001" y="2517734"/>
            <a:ext cx="858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meter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C7837F7-15BD-B247-B49B-0714C98FE1D8}"/>
              </a:ext>
            </a:extLst>
          </p:cNvPr>
          <p:cNvCxnSpPr>
            <a:cxnSpLocks/>
          </p:cNvCxnSpPr>
          <p:nvPr/>
        </p:nvCxnSpPr>
        <p:spPr>
          <a:xfrm>
            <a:off x="3765550" y="2105185"/>
            <a:ext cx="3765550" cy="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C4232788-DB3A-E645-9EA9-5747823B364F}"/>
              </a:ext>
            </a:extLst>
          </p:cNvPr>
          <p:cNvSpPr txBox="1"/>
          <p:nvPr/>
        </p:nvSpPr>
        <p:spPr>
          <a:xfrm>
            <a:off x="5334925" y="17779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10" name="Afbeelding 9" descr="Border">
            <a:extLst>
              <a:ext uri="{FF2B5EF4-FFF2-40B4-BE49-F238E27FC236}">
                <a16:creationId xmlns:a16="http://schemas.microsoft.com/office/drawing/2014/main" id="{3230A05A-8B5D-9D47-93E4-AD8AA8DA1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00" y="3240000"/>
            <a:ext cx="3829386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8DAFE3E-C6DF-5B4E-5422-7C551E14B2E8}"/>
              </a:ext>
            </a:extLst>
          </p:cNvPr>
          <p:cNvSpPr txBox="1"/>
          <p:nvPr/>
        </p:nvSpPr>
        <p:spPr>
          <a:xfrm>
            <a:off x="4961748" y="632290"/>
            <a:ext cx="237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Ingebouwde</a:t>
            </a:r>
            <a:r>
              <a:rPr lang="en-US" sz="2000" dirty="0"/>
              <a:t> Ranger</a:t>
            </a:r>
          </a:p>
        </p:txBody>
      </p:sp>
    </p:spTree>
    <p:extLst>
      <p:ext uri="{BB962C8B-B14F-4D97-AF65-F5344CB8AC3E}">
        <p14:creationId xmlns:p14="http://schemas.microsoft.com/office/powerpoint/2010/main" val="387811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FCCFF1F-349A-434F-A170-D9EF4702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548" y="2319595"/>
            <a:ext cx="3720603" cy="2632043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783B2F6E-212E-884F-908E-067FA3E08920}"/>
              </a:ext>
            </a:extLst>
          </p:cNvPr>
          <p:cNvCxnSpPr>
            <a:cxnSpLocks/>
          </p:cNvCxnSpPr>
          <p:nvPr/>
        </p:nvCxnSpPr>
        <p:spPr>
          <a:xfrm flipH="1" flipV="1">
            <a:off x="6403321" y="4371278"/>
            <a:ext cx="930465" cy="1483112"/>
          </a:xfrm>
          <a:prstGeom prst="straightConnector1">
            <a:avLst/>
          </a:prstGeom>
          <a:ln w="31750">
            <a:gradFill flip="none" rotWithShape="1">
              <a:gsLst>
                <a:gs pos="40000">
                  <a:schemeClr val="accent1">
                    <a:lumMod val="0"/>
                    <a:lumOff val="100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rgbClr val="0070C0"/>
                </a:gs>
              </a:gsLst>
              <a:lin ang="12600000" scaled="0"/>
              <a:tileRect/>
            </a:gra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BDE07F5A-6E82-B54F-AC2D-C3F0B13CF22D}"/>
              </a:ext>
            </a:extLst>
          </p:cNvPr>
          <p:cNvSpPr txBox="1"/>
          <p:nvPr/>
        </p:nvSpPr>
        <p:spPr>
          <a:xfrm>
            <a:off x="6463298" y="5862105"/>
            <a:ext cx="174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Kleuren sensor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97B66DF-4619-D1AC-2C06-11EA728332BA}"/>
              </a:ext>
            </a:extLst>
          </p:cNvPr>
          <p:cNvSpPr txBox="1"/>
          <p:nvPr/>
        </p:nvSpPr>
        <p:spPr>
          <a:xfrm>
            <a:off x="5095868" y="617382"/>
            <a:ext cx="203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Kleuren</a:t>
            </a:r>
            <a:r>
              <a:rPr lang="en-US" sz="2000" dirty="0"/>
              <a:t> sensor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0319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ogram 4">
            <a:extLst>
              <a:ext uri="{FF2B5EF4-FFF2-40B4-BE49-F238E27FC236}">
                <a16:creationId xmlns:a16="http://schemas.microsoft.com/office/drawing/2014/main" id="{1000D24C-ADE9-84AC-8D22-E2770701DBB2}"/>
              </a:ext>
            </a:extLst>
          </p:cNvPr>
          <p:cNvSpPr/>
          <p:nvPr/>
        </p:nvSpPr>
        <p:spPr>
          <a:xfrm rot="20818504" flipH="1">
            <a:off x="3657193" y="3631101"/>
            <a:ext cx="1385992" cy="276109"/>
          </a:xfrm>
          <a:prstGeom prst="parallelogram">
            <a:avLst>
              <a:gd name="adj" fmla="val 89955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6A6AB0C-39A8-5321-F030-D1E69807F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1" t="27804" r="18129" b="30444"/>
          <a:stretch/>
        </p:blipFill>
        <p:spPr>
          <a:xfrm>
            <a:off x="2561062" y="2263689"/>
            <a:ext cx="2534806" cy="1609859"/>
          </a:xfrm>
          <a:prstGeom prst="rect">
            <a:avLst/>
          </a:prstGeom>
        </p:spPr>
      </p:pic>
      <p:pic>
        <p:nvPicPr>
          <p:cNvPr id="8" name="Afbeelding 7" descr="Border">
            <a:extLst>
              <a:ext uri="{FF2B5EF4-FFF2-40B4-BE49-F238E27FC236}">
                <a16:creationId xmlns:a16="http://schemas.microsoft.com/office/drawing/2014/main" id="{0532BECC-DA91-F62B-7934-8CBAD4BB5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26" y="2118726"/>
            <a:ext cx="3569754" cy="268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3A4B422-1D14-0ED1-5A42-1A980211B95A}"/>
              </a:ext>
            </a:extLst>
          </p:cNvPr>
          <p:cNvSpPr txBox="1"/>
          <p:nvPr/>
        </p:nvSpPr>
        <p:spPr>
          <a:xfrm>
            <a:off x="5095868" y="617382"/>
            <a:ext cx="203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Kleuren</a:t>
            </a:r>
            <a:r>
              <a:rPr lang="en-US" sz="2000" dirty="0"/>
              <a:t> sensor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704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logram 1">
            <a:extLst>
              <a:ext uri="{FF2B5EF4-FFF2-40B4-BE49-F238E27FC236}">
                <a16:creationId xmlns:a16="http://schemas.microsoft.com/office/drawing/2014/main" id="{0FD6617E-43E7-BAB9-CDA9-AE35BAAEF604}"/>
              </a:ext>
            </a:extLst>
          </p:cNvPr>
          <p:cNvSpPr/>
          <p:nvPr/>
        </p:nvSpPr>
        <p:spPr>
          <a:xfrm rot="20818504" flipH="1">
            <a:off x="3657193" y="3631101"/>
            <a:ext cx="1385992" cy="276109"/>
          </a:xfrm>
          <a:prstGeom prst="parallelogram">
            <a:avLst>
              <a:gd name="adj" fmla="val 89955"/>
            </a:avLst>
          </a:prstGeom>
          <a:solidFill>
            <a:srgbClr val="FFF60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71E28F-E63C-6C87-C5FA-49A68C39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1" t="27804" r="18129" b="30444"/>
          <a:stretch/>
        </p:blipFill>
        <p:spPr>
          <a:xfrm>
            <a:off x="2561062" y="2263689"/>
            <a:ext cx="2534806" cy="1609859"/>
          </a:xfrm>
          <a:prstGeom prst="rect">
            <a:avLst/>
          </a:prstGeom>
        </p:spPr>
      </p:pic>
      <p:pic>
        <p:nvPicPr>
          <p:cNvPr id="9" name="Afbeelding 8" descr="Border">
            <a:extLst>
              <a:ext uri="{FF2B5EF4-FFF2-40B4-BE49-F238E27FC236}">
                <a16:creationId xmlns:a16="http://schemas.microsoft.com/office/drawing/2014/main" id="{CC92D647-9DD7-95DF-1A88-A0A1E325E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26" y="2118726"/>
            <a:ext cx="3569754" cy="26819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1DB10D5-9823-664C-7406-A43FAA0655F5}"/>
              </a:ext>
            </a:extLst>
          </p:cNvPr>
          <p:cNvSpPr txBox="1"/>
          <p:nvPr/>
        </p:nvSpPr>
        <p:spPr>
          <a:xfrm>
            <a:off x="5095868" y="617382"/>
            <a:ext cx="203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Kleuren</a:t>
            </a:r>
            <a:r>
              <a:rPr lang="en-US" sz="2000" dirty="0"/>
              <a:t> sensor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0050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logram 1">
            <a:extLst>
              <a:ext uri="{FF2B5EF4-FFF2-40B4-BE49-F238E27FC236}">
                <a16:creationId xmlns:a16="http://schemas.microsoft.com/office/drawing/2014/main" id="{FA1F8C27-1844-8B1A-2DEB-83F89C190141}"/>
              </a:ext>
            </a:extLst>
          </p:cNvPr>
          <p:cNvSpPr/>
          <p:nvPr/>
        </p:nvSpPr>
        <p:spPr>
          <a:xfrm rot="20818504" flipH="1">
            <a:off x="3657193" y="3631101"/>
            <a:ext cx="1385992" cy="276109"/>
          </a:xfrm>
          <a:prstGeom prst="parallelogram">
            <a:avLst>
              <a:gd name="adj" fmla="val 89955"/>
            </a:avLst>
          </a:prstGeom>
          <a:solidFill>
            <a:srgbClr val="1A3B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84A56D-09BC-B70F-C876-827894212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1" t="27804" r="18129" b="30444"/>
          <a:stretch/>
        </p:blipFill>
        <p:spPr>
          <a:xfrm>
            <a:off x="2561062" y="2263689"/>
            <a:ext cx="2534806" cy="1609859"/>
          </a:xfrm>
          <a:prstGeom prst="rect">
            <a:avLst/>
          </a:prstGeom>
        </p:spPr>
      </p:pic>
      <p:pic>
        <p:nvPicPr>
          <p:cNvPr id="9" name="Afbeelding 8" descr="Border">
            <a:extLst>
              <a:ext uri="{FF2B5EF4-FFF2-40B4-BE49-F238E27FC236}">
                <a16:creationId xmlns:a16="http://schemas.microsoft.com/office/drawing/2014/main" id="{6AFDE91C-C0B1-BC80-4630-82C739198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26" y="2118726"/>
            <a:ext cx="3569754" cy="26819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960123F-8646-E623-1D02-217ED5644C36}"/>
              </a:ext>
            </a:extLst>
          </p:cNvPr>
          <p:cNvSpPr txBox="1"/>
          <p:nvPr/>
        </p:nvSpPr>
        <p:spPr>
          <a:xfrm>
            <a:off x="5095868" y="617382"/>
            <a:ext cx="203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Kleuren</a:t>
            </a:r>
            <a:r>
              <a:rPr lang="en-US" sz="2000" dirty="0"/>
              <a:t> sensor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7114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512CD-B765-4A94-5A47-A7BFF56D3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FC23DB2-02D6-ACF7-83F7-1DB8C53D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698" y="2112978"/>
            <a:ext cx="3720603" cy="26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5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Border">
            <a:extLst>
              <a:ext uri="{FF2B5EF4-FFF2-40B4-BE49-F238E27FC236}">
                <a16:creationId xmlns:a16="http://schemas.microsoft.com/office/drawing/2014/main" id="{B57EF162-FA68-25C8-FE26-EF2062524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26" y="2118726"/>
            <a:ext cx="3569754" cy="268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arallellogram 1">
            <a:extLst>
              <a:ext uri="{FF2B5EF4-FFF2-40B4-BE49-F238E27FC236}">
                <a16:creationId xmlns:a16="http://schemas.microsoft.com/office/drawing/2014/main" id="{07F34D04-3B21-8857-6A61-2950D1B63DCB}"/>
              </a:ext>
            </a:extLst>
          </p:cNvPr>
          <p:cNvSpPr/>
          <p:nvPr/>
        </p:nvSpPr>
        <p:spPr>
          <a:xfrm rot="20818504" flipH="1">
            <a:off x="3657193" y="3631101"/>
            <a:ext cx="1385992" cy="276109"/>
          </a:xfrm>
          <a:prstGeom prst="parallelogram">
            <a:avLst>
              <a:gd name="adj" fmla="val 89955"/>
            </a:avLst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9DA22E-041F-4903-ACC8-3868EC9B3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1" t="27804" r="18129" b="30444"/>
          <a:stretch/>
        </p:blipFill>
        <p:spPr>
          <a:xfrm>
            <a:off x="2561062" y="2263689"/>
            <a:ext cx="2534806" cy="160985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26E8B28-6551-0770-F2A2-3FEF026887CC}"/>
              </a:ext>
            </a:extLst>
          </p:cNvPr>
          <p:cNvSpPr txBox="1"/>
          <p:nvPr/>
        </p:nvSpPr>
        <p:spPr>
          <a:xfrm>
            <a:off x="5095868" y="617382"/>
            <a:ext cx="203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Kleuren</a:t>
            </a:r>
            <a:r>
              <a:rPr lang="en-US" sz="2000" dirty="0"/>
              <a:t> sensor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9271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logram 1">
            <a:extLst>
              <a:ext uri="{FF2B5EF4-FFF2-40B4-BE49-F238E27FC236}">
                <a16:creationId xmlns:a16="http://schemas.microsoft.com/office/drawing/2014/main" id="{07F34D04-3B21-8857-6A61-2950D1B63DCB}"/>
              </a:ext>
            </a:extLst>
          </p:cNvPr>
          <p:cNvSpPr/>
          <p:nvPr/>
        </p:nvSpPr>
        <p:spPr>
          <a:xfrm rot="20818504" flipH="1">
            <a:off x="3657193" y="3631101"/>
            <a:ext cx="1385992" cy="276109"/>
          </a:xfrm>
          <a:prstGeom prst="parallelogram">
            <a:avLst>
              <a:gd name="adj" fmla="val 107515"/>
            </a:avLst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9DA22E-041F-4903-ACC8-3868EC9B3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1" t="27804" r="18129" b="30444"/>
          <a:stretch/>
        </p:blipFill>
        <p:spPr>
          <a:xfrm>
            <a:off x="2561062" y="2263689"/>
            <a:ext cx="2534806" cy="1609859"/>
          </a:xfrm>
          <a:prstGeom prst="rect">
            <a:avLst/>
          </a:prstGeom>
        </p:spPr>
      </p:pic>
      <p:sp>
        <p:nvSpPr>
          <p:cNvPr id="5" name="Parallellogram 4">
            <a:extLst>
              <a:ext uri="{FF2B5EF4-FFF2-40B4-BE49-F238E27FC236}">
                <a16:creationId xmlns:a16="http://schemas.microsoft.com/office/drawing/2014/main" id="{0CC12240-A557-AFF7-E6E9-DF1CF01EBF5D}"/>
              </a:ext>
            </a:extLst>
          </p:cNvPr>
          <p:cNvSpPr/>
          <p:nvPr/>
        </p:nvSpPr>
        <p:spPr>
          <a:xfrm rot="20818504" flipH="1">
            <a:off x="4363473" y="4026181"/>
            <a:ext cx="1385992" cy="276109"/>
          </a:xfrm>
          <a:prstGeom prst="parallelogram">
            <a:avLst>
              <a:gd name="adj" fmla="val 106058"/>
            </a:avLst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Parallellogram 6">
            <a:extLst>
              <a:ext uri="{FF2B5EF4-FFF2-40B4-BE49-F238E27FC236}">
                <a16:creationId xmlns:a16="http://schemas.microsoft.com/office/drawing/2014/main" id="{73CE82BD-1D3A-40C4-9168-FFC2AD9E44EF}"/>
              </a:ext>
            </a:extLst>
          </p:cNvPr>
          <p:cNvSpPr/>
          <p:nvPr/>
        </p:nvSpPr>
        <p:spPr>
          <a:xfrm rot="20818504" flipH="1">
            <a:off x="4010334" y="3828643"/>
            <a:ext cx="1385992" cy="276109"/>
          </a:xfrm>
          <a:prstGeom prst="parallelogram">
            <a:avLst>
              <a:gd name="adj" fmla="val 112600"/>
            </a:avLst>
          </a:prstGeom>
          <a:solidFill>
            <a:srgbClr val="1A3B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Parallellogram 7">
            <a:extLst>
              <a:ext uri="{FF2B5EF4-FFF2-40B4-BE49-F238E27FC236}">
                <a16:creationId xmlns:a16="http://schemas.microsoft.com/office/drawing/2014/main" id="{9B30A9F3-E6C1-7007-EC58-810A9F780A67}"/>
              </a:ext>
            </a:extLst>
          </p:cNvPr>
          <p:cNvSpPr/>
          <p:nvPr/>
        </p:nvSpPr>
        <p:spPr>
          <a:xfrm rot="20818504" flipH="1">
            <a:off x="4696723" y="4223719"/>
            <a:ext cx="1385992" cy="276109"/>
          </a:xfrm>
          <a:prstGeom prst="parallelogram">
            <a:avLst>
              <a:gd name="adj" fmla="val 102065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38910B-BA78-FFBD-4778-D40AF0F9A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5963" y="213528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9" name="Afbeelding 1" descr="Border">
            <a:extLst>
              <a:ext uri="{FF2B5EF4-FFF2-40B4-BE49-F238E27FC236}">
                <a16:creationId xmlns:a16="http://schemas.microsoft.com/office/drawing/2014/main" id="{F6961CC3-B567-7206-B113-F6846600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80" y="2126316"/>
            <a:ext cx="3571574" cy="2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4A2EA0-C9C0-840E-558C-B004A348A21F}"/>
              </a:ext>
            </a:extLst>
          </p:cNvPr>
          <p:cNvSpPr txBox="1"/>
          <p:nvPr/>
        </p:nvSpPr>
        <p:spPr>
          <a:xfrm>
            <a:off x="3262218" y="438582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B689427C-935F-5C65-CA2B-AF691EA7F2E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70316" y="4350898"/>
            <a:ext cx="919552" cy="219597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5B070F70-B889-D5B5-8C07-F053775E6B84}"/>
              </a:ext>
            </a:extLst>
          </p:cNvPr>
          <p:cNvSpPr txBox="1"/>
          <p:nvPr/>
        </p:nvSpPr>
        <p:spPr>
          <a:xfrm>
            <a:off x="5095868" y="617382"/>
            <a:ext cx="203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Kleuren</a:t>
            </a:r>
            <a:r>
              <a:rPr lang="en-US" sz="2000" dirty="0"/>
              <a:t> sensor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332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I-Innovator Rover">
            <a:extLst>
              <a:ext uri="{FF2B5EF4-FFF2-40B4-BE49-F238E27FC236}">
                <a16:creationId xmlns:a16="http://schemas.microsoft.com/office/drawing/2014/main" id="{6538F98F-55F6-0624-6405-32DD0AAE4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29534" r="17200" b="29133"/>
          <a:stretch/>
        </p:blipFill>
        <p:spPr bwMode="auto">
          <a:xfrm>
            <a:off x="2334733" y="2202427"/>
            <a:ext cx="4377891" cy="211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ve - Ultrasonic Ranger (Seeed SEN10737P)">
            <a:extLst>
              <a:ext uri="{FF2B5EF4-FFF2-40B4-BE49-F238E27FC236}">
                <a16:creationId xmlns:a16="http://schemas.microsoft.com/office/drawing/2014/main" id="{2438617F-F0C0-AC48-5937-7E7A2B047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27968" r="13740" b="26991"/>
          <a:stretch/>
        </p:blipFill>
        <p:spPr bwMode="auto">
          <a:xfrm rot="12059316">
            <a:off x="3279673" y="3914867"/>
            <a:ext cx="1332868" cy="8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00E13D6-3141-E5C7-50EE-15BB3A61D9B7}"/>
              </a:ext>
            </a:extLst>
          </p:cNvPr>
          <p:cNvCxnSpPr>
            <a:cxnSpLocks/>
          </p:cNvCxnSpPr>
          <p:nvPr/>
        </p:nvCxnSpPr>
        <p:spPr>
          <a:xfrm flipH="1" flipV="1">
            <a:off x="3611197" y="3407536"/>
            <a:ext cx="334911" cy="757084"/>
          </a:xfrm>
          <a:prstGeom prst="line">
            <a:avLst/>
          </a:prstGeom>
          <a:ln w="476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Grove - Ultrasonic Ranger (Seeed SEN10737P)">
            <a:extLst>
              <a:ext uri="{FF2B5EF4-FFF2-40B4-BE49-F238E27FC236}">
                <a16:creationId xmlns:a16="http://schemas.microsoft.com/office/drawing/2014/main" id="{1DE9281C-0D51-FBAE-1CC3-DE9DB900F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27968" r="13740" b="26991"/>
          <a:stretch/>
        </p:blipFill>
        <p:spPr bwMode="auto">
          <a:xfrm rot="12059316">
            <a:off x="7973841" y="5474987"/>
            <a:ext cx="1332868" cy="8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B86C48D-C98E-06B6-99F0-D932C839E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41" t="53762" r="41708" b="33067"/>
          <a:stretch/>
        </p:blipFill>
        <p:spPr>
          <a:xfrm>
            <a:off x="5996096" y="3786078"/>
            <a:ext cx="3178101" cy="1906857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BFF9305-E581-0E12-05B4-4D06621FA723}"/>
              </a:ext>
            </a:extLst>
          </p:cNvPr>
          <p:cNvCxnSpPr>
            <a:cxnSpLocks/>
          </p:cNvCxnSpPr>
          <p:nvPr/>
        </p:nvCxnSpPr>
        <p:spPr>
          <a:xfrm flipH="1" flipV="1">
            <a:off x="8361639" y="5049561"/>
            <a:ext cx="278636" cy="556714"/>
          </a:xfrm>
          <a:prstGeom prst="line">
            <a:avLst/>
          </a:prstGeom>
          <a:ln w="476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5A2141DE-1634-23EA-29A8-58168A84BA47}"/>
              </a:ext>
            </a:extLst>
          </p:cNvPr>
          <p:cNvSpPr txBox="1"/>
          <p:nvPr/>
        </p:nvSpPr>
        <p:spPr>
          <a:xfrm>
            <a:off x="5053569" y="617382"/>
            <a:ext cx="20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Externe </a:t>
            </a:r>
            <a:r>
              <a:rPr lang="en-US" sz="2000" dirty="0" err="1"/>
              <a:t>sensoren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018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79707-D7C0-DB6B-5D27-D5A24E0C4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78FFB7A-4948-CC2F-F683-5A3C5349B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35610" r="40894" b="51382"/>
          <a:stretch/>
        </p:blipFill>
        <p:spPr>
          <a:xfrm>
            <a:off x="1458379" y="2481171"/>
            <a:ext cx="3007123" cy="1742486"/>
          </a:xfrm>
          <a:prstGeom prst="rect">
            <a:avLst/>
          </a:prstGeom>
        </p:spPr>
      </p:pic>
      <p:pic>
        <p:nvPicPr>
          <p:cNvPr id="8" name="Picture 4" descr="Grove - Ultrasonic Ranger (Seeed SEN10737P)">
            <a:extLst>
              <a:ext uri="{FF2B5EF4-FFF2-40B4-BE49-F238E27FC236}">
                <a16:creationId xmlns:a16="http://schemas.microsoft.com/office/drawing/2014/main" id="{5532BFE2-CBBA-822D-6520-C375B48D4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27968" r="13740" b="26991"/>
          <a:stretch/>
        </p:blipFill>
        <p:spPr bwMode="auto">
          <a:xfrm rot="12059316">
            <a:off x="3025544" y="4070730"/>
            <a:ext cx="1332868" cy="8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B5833C1-CED0-FEE2-05DC-1F49F7468A56}"/>
              </a:ext>
            </a:extLst>
          </p:cNvPr>
          <p:cNvCxnSpPr>
            <a:cxnSpLocks/>
          </p:cNvCxnSpPr>
          <p:nvPr/>
        </p:nvCxnSpPr>
        <p:spPr>
          <a:xfrm flipH="1" flipV="1">
            <a:off x="3413342" y="3645304"/>
            <a:ext cx="278636" cy="556714"/>
          </a:xfrm>
          <a:prstGeom prst="line">
            <a:avLst/>
          </a:prstGeom>
          <a:ln w="476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Border">
            <a:extLst>
              <a:ext uri="{FF2B5EF4-FFF2-40B4-BE49-F238E27FC236}">
                <a16:creationId xmlns:a16="http://schemas.microsoft.com/office/drawing/2014/main" id="{065D4DCF-CA17-124B-53CB-9689A83E7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7711"/>
            <a:ext cx="3673149" cy="27585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3F4D3A2-BBE8-C62C-4A34-08C5EC4F54B7}"/>
              </a:ext>
            </a:extLst>
          </p:cNvPr>
          <p:cNvSpPr txBox="1"/>
          <p:nvPr/>
        </p:nvSpPr>
        <p:spPr>
          <a:xfrm>
            <a:off x="5053569" y="617382"/>
            <a:ext cx="20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Externe </a:t>
            </a:r>
            <a:r>
              <a:rPr lang="en-US" sz="2000" dirty="0" err="1"/>
              <a:t>sensoren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894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D788-1A03-6CE8-4A55-E56BF4048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8749002-A4E5-5A3D-634B-E43F831F4841}"/>
              </a:ext>
            </a:extLst>
          </p:cNvPr>
          <p:cNvSpPr/>
          <p:nvPr/>
        </p:nvSpPr>
        <p:spPr>
          <a:xfrm>
            <a:off x="2296886" y="2100943"/>
            <a:ext cx="2122714" cy="1328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 descr="Afbeelding met Rechthoek, Elektrisch blauw, ontwerp&#10;&#10;Door AI gegenereerde inhoud is mogelijk onjuist.">
            <a:extLst>
              <a:ext uri="{FF2B5EF4-FFF2-40B4-BE49-F238E27FC236}">
                <a16:creationId xmlns:a16="http://schemas.microsoft.com/office/drawing/2014/main" id="{5FA75542-B93D-0A03-8185-7618B214B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43" y="4840354"/>
            <a:ext cx="990600" cy="13843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5BDC7D9-E1F2-573A-D1AC-1F6F5483122D}"/>
              </a:ext>
            </a:extLst>
          </p:cNvPr>
          <p:cNvSpPr txBox="1"/>
          <p:nvPr/>
        </p:nvSpPr>
        <p:spPr>
          <a:xfrm>
            <a:off x="5053569" y="617382"/>
            <a:ext cx="20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Externe </a:t>
            </a:r>
            <a:r>
              <a:rPr lang="en-US" sz="2000" dirty="0" err="1"/>
              <a:t>sensoren</a:t>
            </a:r>
            <a:endParaRPr lang="nl-NL" sz="20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D663AB3-2F18-99A1-AA39-08BA290EF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93" y="1951005"/>
            <a:ext cx="2930164" cy="428961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D8A7012-82A0-ADD8-A6E8-98F81BAF0B3D}"/>
              </a:ext>
            </a:extLst>
          </p:cNvPr>
          <p:cNvSpPr/>
          <p:nvPr/>
        </p:nvSpPr>
        <p:spPr>
          <a:xfrm>
            <a:off x="6096000" y="4477871"/>
            <a:ext cx="2483224" cy="1746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6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A473B-4F06-CFE1-3D4D-289E937B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Rechthoek, Elektrisch blauw, ontwerp&#10;&#10;Door AI gegenereerde inhoud is mogelijk onjuist.">
            <a:extLst>
              <a:ext uri="{FF2B5EF4-FFF2-40B4-BE49-F238E27FC236}">
                <a16:creationId xmlns:a16="http://schemas.microsoft.com/office/drawing/2014/main" id="{9569D2FF-05B8-EEEB-F998-CB897A0B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43" y="3388078"/>
            <a:ext cx="990600" cy="13843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2ECC5BD-8690-EEF3-2F3E-92072A4E5201}"/>
              </a:ext>
            </a:extLst>
          </p:cNvPr>
          <p:cNvSpPr/>
          <p:nvPr/>
        </p:nvSpPr>
        <p:spPr>
          <a:xfrm>
            <a:off x="2296886" y="2100943"/>
            <a:ext cx="2122714" cy="1328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AD29312-1841-3335-7DF2-AD98DDE9DEF8}"/>
              </a:ext>
            </a:extLst>
          </p:cNvPr>
          <p:cNvSpPr txBox="1"/>
          <p:nvPr/>
        </p:nvSpPr>
        <p:spPr>
          <a:xfrm>
            <a:off x="5053569" y="617382"/>
            <a:ext cx="20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Externe </a:t>
            </a:r>
            <a:r>
              <a:rPr lang="en-US" sz="2000" dirty="0" err="1"/>
              <a:t>sensoren</a:t>
            </a:r>
            <a:endParaRPr lang="nl-NL" sz="20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1DD4B8A-3A52-648F-7260-41EC934B3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93" y="1951005"/>
            <a:ext cx="2930164" cy="428961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542E74D6-2A3C-4AFD-2252-4377512A2B7F}"/>
              </a:ext>
            </a:extLst>
          </p:cNvPr>
          <p:cNvSpPr/>
          <p:nvPr/>
        </p:nvSpPr>
        <p:spPr>
          <a:xfrm>
            <a:off x="6096000" y="4477871"/>
            <a:ext cx="2483224" cy="1746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01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2F7F9-AC36-1545-67CF-E0FCEB719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Afbeelding met Rechthoek, Elektrisch blauw, ontwerp&#10;&#10;Door AI gegenereerde inhoud is mogelijk onjuist.">
            <a:extLst>
              <a:ext uri="{FF2B5EF4-FFF2-40B4-BE49-F238E27FC236}">
                <a16:creationId xmlns:a16="http://schemas.microsoft.com/office/drawing/2014/main" id="{22C03BD3-C332-7811-2B6E-D8C0AB7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43" y="3388078"/>
            <a:ext cx="990600" cy="13843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964E0D8-34EA-036D-6C88-C45DBEE18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93" y="1951005"/>
            <a:ext cx="2930164" cy="428961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58709D1-F0A5-9E7A-84A1-1E049872335D}"/>
              </a:ext>
            </a:extLst>
          </p:cNvPr>
          <p:cNvSpPr/>
          <p:nvPr/>
        </p:nvSpPr>
        <p:spPr>
          <a:xfrm>
            <a:off x="2296886" y="2100943"/>
            <a:ext cx="2122714" cy="1328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200619D-30BE-F4B1-9647-45B859C8A6BD}"/>
              </a:ext>
            </a:extLst>
          </p:cNvPr>
          <p:cNvSpPr txBox="1"/>
          <p:nvPr/>
        </p:nvSpPr>
        <p:spPr>
          <a:xfrm>
            <a:off x="5053569" y="617382"/>
            <a:ext cx="20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Externe </a:t>
            </a:r>
            <a:r>
              <a:rPr lang="en-US" sz="2000" dirty="0" err="1"/>
              <a:t>sensoren</a:t>
            </a:r>
            <a:endParaRPr lang="nl-NL" sz="200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7FC0854-A2D5-6751-2909-87D848CB19DF}"/>
              </a:ext>
            </a:extLst>
          </p:cNvPr>
          <p:cNvSpPr/>
          <p:nvPr/>
        </p:nvSpPr>
        <p:spPr>
          <a:xfrm>
            <a:off x="6096000" y="4840354"/>
            <a:ext cx="2483224" cy="138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738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4A04C-BAF4-EF80-6DFF-67248927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Rechthoek, Elektrisch blauw, ontwerp&#10;&#10;Door AI gegenereerde inhoud is mogelijk onjuist.">
            <a:extLst>
              <a:ext uri="{FF2B5EF4-FFF2-40B4-BE49-F238E27FC236}">
                <a16:creationId xmlns:a16="http://schemas.microsoft.com/office/drawing/2014/main" id="{6A535170-81F2-7EFA-2845-B309049C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43" y="3388078"/>
            <a:ext cx="990600" cy="13843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339F62-6DC5-BBCA-B603-92B4012B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93" y="1951005"/>
            <a:ext cx="2930164" cy="428961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DB42345-073F-9917-85BE-4A6096D2B846}"/>
              </a:ext>
            </a:extLst>
          </p:cNvPr>
          <p:cNvSpPr/>
          <p:nvPr/>
        </p:nvSpPr>
        <p:spPr>
          <a:xfrm>
            <a:off x="2296886" y="2100943"/>
            <a:ext cx="2122714" cy="1328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883818-5EB5-8887-9320-254C1E95DEA4}"/>
              </a:ext>
            </a:extLst>
          </p:cNvPr>
          <p:cNvSpPr txBox="1"/>
          <p:nvPr/>
        </p:nvSpPr>
        <p:spPr>
          <a:xfrm>
            <a:off x="5053569" y="617382"/>
            <a:ext cx="20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Externe </a:t>
            </a:r>
            <a:r>
              <a:rPr lang="en-US" sz="2000" dirty="0" err="1"/>
              <a:t>sensoren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48056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5EDBC-9E22-2896-9E4A-0AE529E33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15B76269-4037-F46B-CE51-696995168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93" y="1951005"/>
            <a:ext cx="2930164" cy="428961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46763D6-28A5-1AA5-137B-C29510C809B2}"/>
              </a:ext>
            </a:extLst>
          </p:cNvPr>
          <p:cNvSpPr/>
          <p:nvPr/>
        </p:nvSpPr>
        <p:spPr>
          <a:xfrm>
            <a:off x="2296886" y="2100943"/>
            <a:ext cx="2122714" cy="1328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9DFE13-FB71-A8EF-83E1-99F2DA4815BA}"/>
              </a:ext>
            </a:extLst>
          </p:cNvPr>
          <p:cNvSpPr txBox="1"/>
          <p:nvPr/>
        </p:nvSpPr>
        <p:spPr>
          <a:xfrm>
            <a:off x="5053569" y="617382"/>
            <a:ext cx="20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Externe </a:t>
            </a:r>
            <a:r>
              <a:rPr lang="en-US" sz="2000" dirty="0" err="1"/>
              <a:t>sensoren</a:t>
            </a:r>
            <a:endParaRPr lang="nl-NL" sz="2000" dirty="0"/>
          </a:p>
        </p:txBody>
      </p:sp>
      <p:pic>
        <p:nvPicPr>
          <p:cNvPr id="2" name="Afbeelding 1" descr="Afbeelding met Rechthoek, Elektrisch blauw, ontwerp&#10;&#10;Door AI gegenereerde inhoud is mogelijk onjuist.">
            <a:extLst>
              <a:ext uri="{FF2B5EF4-FFF2-40B4-BE49-F238E27FC236}">
                <a16:creationId xmlns:a16="http://schemas.microsoft.com/office/drawing/2014/main" id="{644A5BAE-41EB-97A9-557D-0E9F823A2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62943" y="3293949"/>
            <a:ext cx="9906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34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C8998-E0DF-7AA8-01A8-AEFF918F8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44D00193-C19C-68AB-15A3-4E56BD4F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93" y="1951005"/>
            <a:ext cx="2930164" cy="428961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2E31A16-8301-F4B5-CDAB-8979A2EF6993}"/>
              </a:ext>
            </a:extLst>
          </p:cNvPr>
          <p:cNvSpPr/>
          <p:nvPr/>
        </p:nvSpPr>
        <p:spPr>
          <a:xfrm>
            <a:off x="2296886" y="2100943"/>
            <a:ext cx="2122714" cy="1328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4568B7E-1D43-1EF3-7881-7FF5002E9CA1}"/>
              </a:ext>
            </a:extLst>
          </p:cNvPr>
          <p:cNvSpPr txBox="1"/>
          <p:nvPr/>
        </p:nvSpPr>
        <p:spPr>
          <a:xfrm>
            <a:off x="5053569" y="617382"/>
            <a:ext cx="20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Externe </a:t>
            </a:r>
            <a:r>
              <a:rPr lang="en-US" sz="2000" dirty="0" err="1"/>
              <a:t>sensoren</a:t>
            </a:r>
            <a:endParaRPr lang="nl-NL" sz="2000" dirty="0"/>
          </a:p>
        </p:txBody>
      </p:sp>
      <p:pic>
        <p:nvPicPr>
          <p:cNvPr id="2" name="Afbeelding 1" descr="Afbeelding met Rechthoek, Elektrisch blauw, ontwerp&#10;&#10;Door AI gegenereerde inhoud is mogelijk onjuist.">
            <a:extLst>
              <a:ext uri="{FF2B5EF4-FFF2-40B4-BE49-F238E27FC236}">
                <a16:creationId xmlns:a16="http://schemas.microsoft.com/office/drawing/2014/main" id="{50F079A1-5A81-5CDD-9DCE-A6153AE8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62943" y="3293949"/>
            <a:ext cx="990600" cy="1384300"/>
          </a:xfrm>
          <a:prstGeom prst="rect">
            <a:avLst/>
          </a:prstGeom>
        </p:spPr>
      </p:pic>
      <p:sp>
        <p:nvSpPr>
          <p:cNvPr id="3" name="Pijl rechts 2">
            <a:extLst>
              <a:ext uri="{FF2B5EF4-FFF2-40B4-BE49-F238E27FC236}">
                <a16:creationId xmlns:a16="http://schemas.microsoft.com/office/drawing/2014/main" id="{EE067889-7193-C557-A4A4-DA62BC82F91B}"/>
              </a:ext>
            </a:extLst>
          </p:cNvPr>
          <p:cNvSpPr/>
          <p:nvPr/>
        </p:nvSpPr>
        <p:spPr>
          <a:xfrm rot="10800000">
            <a:off x="5553634" y="4773706"/>
            <a:ext cx="669159" cy="228600"/>
          </a:xfrm>
          <a:prstGeom prst="leftArrow">
            <a:avLst>
              <a:gd name="adj1" fmla="val 20588"/>
              <a:gd name="adj2" fmla="val 8235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B4620E0-09E0-6339-C8AD-0715C4D262E6}"/>
              </a:ext>
            </a:extLst>
          </p:cNvPr>
          <p:cNvSpPr/>
          <p:nvPr/>
        </p:nvSpPr>
        <p:spPr>
          <a:xfrm>
            <a:off x="6222792" y="5002307"/>
            <a:ext cx="2356431" cy="1222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07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A9E952D-E19B-6BBE-514E-903CD922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609" y="5031291"/>
            <a:ext cx="1349316" cy="10794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1CDC643-1440-F25F-865F-EF89F5D2AC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62095" y="2456180"/>
            <a:ext cx="4067810" cy="1945640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56A40F2F-6FE3-4CEE-D095-B966549DE216}"/>
              </a:ext>
            </a:extLst>
          </p:cNvPr>
          <p:cNvCxnSpPr>
            <a:cxnSpLocks/>
          </p:cNvCxnSpPr>
          <p:nvPr/>
        </p:nvCxnSpPr>
        <p:spPr>
          <a:xfrm flipV="1">
            <a:off x="4402111" y="4282244"/>
            <a:ext cx="459814" cy="749048"/>
          </a:xfrm>
          <a:prstGeom prst="straightConnector1">
            <a:avLst/>
          </a:prstGeom>
          <a:ln w="31750"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B1935C2A-D212-B140-E70B-379C375F554C}"/>
              </a:ext>
            </a:extLst>
          </p:cNvPr>
          <p:cNvSpPr txBox="1"/>
          <p:nvPr/>
        </p:nvSpPr>
        <p:spPr>
          <a:xfrm>
            <a:off x="4861925" y="5201685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Hub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B76B0E9-3DE7-8550-3421-AE74794781AF}"/>
              </a:ext>
            </a:extLst>
          </p:cNvPr>
          <p:cNvCxnSpPr>
            <a:cxnSpLocks/>
          </p:cNvCxnSpPr>
          <p:nvPr/>
        </p:nvCxnSpPr>
        <p:spPr>
          <a:xfrm>
            <a:off x="4861925" y="2265847"/>
            <a:ext cx="407357" cy="491924"/>
          </a:xfrm>
          <a:prstGeom prst="straightConnector1">
            <a:avLst/>
          </a:prstGeom>
          <a:ln w="31750">
            <a:headEnd w="lg" len="lg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E77583D8-BF86-4DB0-749B-5CD84E2582EA}"/>
              </a:ext>
            </a:extLst>
          </p:cNvPr>
          <p:cNvSpPr txBox="1"/>
          <p:nvPr/>
        </p:nvSpPr>
        <p:spPr>
          <a:xfrm>
            <a:off x="3972703" y="1812299"/>
            <a:ext cx="15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Rekenmachine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FD561E-F003-6855-886F-AC2ED5783E62}"/>
              </a:ext>
            </a:extLst>
          </p:cNvPr>
          <p:cNvSpPr txBox="1"/>
          <p:nvPr/>
        </p:nvSpPr>
        <p:spPr>
          <a:xfrm>
            <a:off x="5532832" y="633492"/>
            <a:ext cx="1126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 Rover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181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D588D-BCB4-DEB4-F519-7F041761B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E7F8ACC8-E890-5A03-1C1A-79774CD5C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93" y="1951005"/>
            <a:ext cx="2930164" cy="428961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2E7D179-D4E8-1C00-83FB-0D2F1E7651F0}"/>
              </a:ext>
            </a:extLst>
          </p:cNvPr>
          <p:cNvSpPr/>
          <p:nvPr/>
        </p:nvSpPr>
        <p:spPr>
          <a:xfrm>
            <a:off x="2296886" y="2100943"/>
            <a:ext cx="2122714" cy="1328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CF681DC-44EF-12D4-6091-5900D71A541F}"/>
              </a:ext>
            </a:extLst>
          </p:cNvPr>
          <p:cNvSpPr txBox="1"/>
          <p:nvPr/>
        </p:nvSpPr>
        <p:spPr>
          <a:xfrm>
            <a:off x="5053569" y="617382"/>
            <a:ext cx="20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Externe </a:t>
            </a:r>
            <a:r>
              <a:rPr lang="en-US" sz="2000" dirty="0" err="1"/>
              <a:t>sensoren</a:t>
            </a:r>
            <a:endParaRPr lang="nl-NL" sz="2000" dirty="0"/>
          </a:p>
        </p:txBody>
      </p:sp>
      <p:pic>
        <p:nvPicPr>
          <p:cNvPr id="2" name="Afbeelding 1" descr="Afbeelding met Rechthoek, Elektrisch blauw, ontwerp&#10;&#10;Door AI gegenereerde inhoud is mogelijk onjuist.">
            <a:extLst>
              <a:ext uri="{FF2B5EF4-FFF2-40B4-BE49-F238E27FC236}">
                <a16:creationId xmlns:a16="http://schemas.microsoft.com/office/drawing/2014/main" id="{908BC803-596C-5E7C-2655-057FF41CA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62943" y="3293949"/>
            <a:ext cx="990600" cy="1384300"/>
          </a:xfrm>
          <a:prstGeom prst="rect">
            <a:avLst/>
          </a:prstGeom>
        </p:spPr>
      </p:pic>
      <p:sp>
        <p:nvSpPr>
          <p:cNvPr id="3" name="Pijl rechts 2">
            <a:extLst>
              <a:ext uri="{FF2B5EF4-FFF2-40B4-BE49-F238E27FC236}">
                <a16:creationId xmlns:a16="http://schemas.microsoft.com/office/drawing/2014/main" id="{517B75BB-1A23-5F11-DC27-E1AC0F900BB4}"/>
              </a:ext>
            </a:extLst>
          </p:cNvPr>
          <p:cNvSpPr/>
          <p:nvPr/>
        </p:nvSpPr>
        <p:spPr>
          <a:xfrm rot="10800000">
            <a:off x="5553634" y="4773706"/>
            <a:ext cx="669159" cy="228600"/>
          </a:xfrm>
          <a:prstGeom prst="leftArrow">
            <a:avLst>
              <a:gd name="adj1" fmla="val 20588"/>
              <a:gd name="adj2" fmla="val 8235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4647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9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DB78C-BB2C-ED70-98B9-B75D60F6E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Border">
            <a:extLst>
              <a:ext uri="{FF2B5EF4-FFF2-40B4-BE49-F238E27FC236}">
                <a16:creationId xmlns:a16="http://schemas.microsoft.com/office/drawing/2014/main" id="{64CEDA16-1E09-1CD7-DB56-7F33334F3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92" y="2391093"/>
            <a:ext cx="3760147" cy="2827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13107262-B1EF-EAC7-38CA-733F2ED36677}"/>
              </a:ext>
            </a:extLst>
          </p:cNvPr>
          <p:cNvSpPr txBox="1"/>
          <p:nvPr/>
        </p:nvSpPr>
        <p:spPr>
          <a:xfrm>
            <a:off x="5507635" y="639684"/>
            <a:ext cx="117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 Rover</a:t>
            </a:r>
            <a:endParaRPr lang="nl-NL" sz="20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9922182-1E94-B6CA-D0ED-68C2DCAB0AA4}"/>
              </a:ext>
            </a:extLst>
          </p:cNvPr>
          <p:cNvSpPr/>
          <p:nvPr/>
        </p:nvSpPr>
        <p:spPr>
          <a:xfrm>
            <a:off x="2997816" y="3277788"/>
            <a:ext cx="1682725" cy="844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98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Border">
            <a:extLst>
              <a:ext uri="{FF2B5EF4-FFF2-40B4-BE49-F238E27FC236}">
                <a16:creationId xmlns:a16="http://schemas.microsoft.com/office/drawing/2014/main" id="{848332B9-8C2B-C740-894F-23AD282E2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92" y="2391093"/>
            <a:ext cx="3760147" cy="2827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E761BAB-FABB-CF4C-B83E-326054B75593}"/>
              </a:ext>
            </a:extLst>
          </p:cNvPr>
          <p:cNvSpPr txBox="1"/>
          <p:nvPr/>
        </p:nvSpPr>
        <p:spPr>
          <a:xfrm>
            <a:off x="7254113" y="3277787"/>
            <a:ext cx="16491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>
                    <a:lumMod val="65000"/>
                  </a:schemeClr>
                </a:solidFill>
              </a:rPr>
              <a:t>distance</a:t>
            </a:r>
            <a:r>
              <a:rPr lang="nl-NL" dirty="0">
                <a:solidFill>
                  <a:srgbClr val="0070C0"/>
                </a:solidFill>
              </a:rPr>
              <a:t> in dm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B6334A6-B8C6-E140-8C90-CECD3562A7BF}"/>
              </a:ext>
            </a:extLst>
          </p:cNvPr>
          <p:cNvSpPr txBox="1"/>
          <p:nvPr/>
        </p:nvSpPr>
        <p:spPr>
          <a:xfrm>
            <a:off x="7269246" y="3613289"/>
            <a:ext cx="22918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>
                    <a:lumMod val="65000"/>
                  </a:schemeClr>
                </a:solidFill>
              </a:rPr>
              <a:t>angle</a:t>
            </a:r>
            <a:r>
              <a:rPr lang="nl-NL" dirty="0">
                <a:solidFill>
                  <a:srgbClr val="0070C0"/>
                </a:solidFill>
              </a:rPr>
              <a:t> in graden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75E23FD4-BF2F-E14B-B178-05D2B8C0BAB7}"/>
              </a:ext>
            </a:extLst>
          </p:cNvPr>
          <p:cNvCxnSpPr>
            <a:cxnSpLocks/>
          </p:cNvCxnSpPr>
          <p:nvPr/>
        </p:nvCxnSpPr>
        <p:spPr>
          <a:xfrm>
            <a:off x="4706695" y="3479607"/>
            <a:ext cx="2404067" cy="0"/>
          </a:xfrm>
          <a:prstGeom prst="straightConnector1">
            <a:avLst/>
          </a:prstGeom>
          <a:ln w="12700"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D0D195BF-E267-7847-86AD-5993E66CB9B0}"/>
              </a:ext>
            </a:extLst>
          </p:cNvPr>
          <p:cNvCxnSpPr>
            <a:cxnSpLocks/>
          </p:cNvCxnSpPr>
          <p:nvPr/>
        </p:nvCxnSpPr>
        <p:spPr>
          <a:xfrm>
            <a:off x="4680541" y="3831835"/>
            <a:ext cx="2430221" cy="0"/>
          </a:xfrm>
          <a:prstGeom prst="straightConnector1">
            <a:avLst/>
          </a:prstGeom>
          <a:ln w="12700"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B3D10E63-5299-484E-AB73-761410615286}"/>
              </a:ext>
            </a:extLst>
          </p:cNvPr>
          <p:cNvSpPr txBox="1"/>
          <p:nvPr/>
        </p:nvSpPr>
        <p:spPr>
          <a:xfrm>
            <a:off x="5507635" y="639684"/>
            <a:ext cx="117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 Rover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108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87C45-F664-1401-232B-E75D1C1A9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8ADDB22D-46D4-753C-D054-40A18960BE11}"/>
              </a:ext>
            </a:extLst>
          </p:cNvPr>
          <p:cNvSpPr txBox="1"/>
          <p:nvPr/>
        </p:nvSpPr>
        <p:spPr>
          <a:xfrm>
            <a:off x="2374900" y="1661264"/>
            <a:ext cx="120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FC2D98C-8AFC-AF2E-3B95-5CAD6AF66177}"/>
              </a:ext>
            </a:extLst>
          </p:cNvPr>
          <p:cNvSpPr txBox="1"/>
          <p:nvPr/>
        </p:nvSpPr>
        <p:spPr>
          <a:xfrm>
            <a:off x="2374901" y="2423264"/>
            <a:ext cx="333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Laat de Rover deze figuur rijden: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CD59F84-D102-6552-9F00-4F2B29CEA518}"/>
              </a:ext>
            </a:extLst>
          </p:cNvPr>
          <p:cNvSpPr txBox="1"/>
          <p:nvPr/>
        </p:nvSpPr>
        <p:spPr>
          <a:xfrm>
            <a:off x="5507634" y="639684"/>
            <a:ext cx="117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 Rover</a:t>
            </a: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DBBFA7-6B8E-A8B0-91F6-7CEAA765A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430" y="2375649"/>
            <a:ext cx="1681401" cy="16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04CEF64-21FF-454E-A75E-07020BB2464E}"/>
              </a:ext>
            </a:extLst>
          </p:cNvPr>
          <p:cNvSpPr txBox="1"/>
          <p:nvPr/>
        </p:nvSpPr>
        <p:spPr>
          <a:xfrm>
            <a:off x="3548308" y="4704302"/>
            <a:ext cx="111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Opgave 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F9DFEB2-EC53-714E-AEBE-94CEC55CC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779" y="4190880"/>
            <a:ext cx="2491517" cy="218533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79ABF22-91ED-2F46-B0FC-EFDC791B251E}"/>
              </a:ext>
            </a:extLst>
          </p:cNvPr>
          <p:cNvSpPr txBox="1"/>
          <p:nvPr/>
        </p:nvSpPr>
        <p:spPr>
          <a:xfrm>
            <a:off x="5507635" y="639684"/>
            <a:ext cx="117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 Rover</a:t>
            </a:r>
            <a:endParaRPr lang="nl-NL" sz="2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54D0780-1102-9AC0-2B24-761A60DBDFDF}"/>
              </a:ext>
            </a:extLst>
          </p:cNvPr>
          <p:cNvSpPr txBox="1"/>
          <p:nvPr/>
        </p:nvSpPr>
        <p:spPr>
          <a:xfrm>
            <a:off x="953333" y="1990282"/>
            <a:ext cx="111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Opgave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427BAC1-117F-8293-A08B-37F7C064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504" y="1594043"/>
            <a:ext cx="2271502" cy="200091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B76D05E-9B44-E16F-0F12-D1399FEB9CCF}"/>
              </a:ext>
            </a:extLst>
          </p:cNvPr>
          <p:cNvSpPr txBox="1"/>
          <p:nvPr/>
        </p:nvSpPr>
        <p:spPr>
          <a:xfrm>
            <a:off x="6936906" y="1836799"/>
            <a:ext cx="111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Opgave 2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F9CBDEC6-DBE3-5A7E-71F1-32AF911DAB00}"/>
              </a:ext>
            </a:extLst>
          </p:cNvPr>
          <p:cNvGrpSpPr/>
          <p:nvPr/>
        </p:nvGrpSpPr>
        <p:grpSpPr>
          <a:xfrm>
            <a:off x="2338606" y="1667108"/>
            <a:ext cx="2090648" cy="2131224"/>
            <a:chOff x="2338606" y="1667108"/>
            <a:chExt cx="2090648" cy="2131224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C6ECF00F-EEF7-EE97-91A6-C9527F5F1313}"/>
                </a:ext>
              </a:extLst>
            </p:cNvPr>
            <p:cNvSpPr/>
            <p:nvPr/>
          </p:nvSpPr>
          <p:spPr>
            <a:xfrm>
              <a:off x="2667361" y="3161372"/>
              <a:ext cx="267629" cy="267629"/>
            </a:xfrm>
            <a:prstGeom prst="rect">
              <a:avLst/>
            </a:prstGeom>
            <a:noFill/>
            <a:ln w="222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ige driehoek 4">
              <a:extLst>
                <a:ext uri="{FF2B5EF4-FFF2-40B4-BE49-F238E27FC236}">
                  <a16:creationId xmlns:a16="http://schemas.microsoft.com/office/drawing/2014/main" id="{93A5FBCB-B1BD-F0BF-070B-BDAFA6C09ED8}"/>
                </a:ext>
              </a:extLst>
            </p:cNvPr>
            <p:cNvSpPr/>
            <p:nvPr/>
          </p:nvSpPr>
          <p:spPr>
            <a:xfrm>
              <a:off x="2667361" y="1667108"/>
              <a:ext cx="1761893" cy="1761892"/>
            </a:xfrm>
            <a:prstGeom prst="rtTriangle">
              <a:avLst/>
            </a:prstGeom>
            <a:noFill/>
            <a:ln w="28575" cmpd="sng">
              <a:solidFill>
                <a:srgbClr val="1A3B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1C8D4416-F5B8-BAFD-6614-769D5040C080}"/>
                </a:ext>
              </a:extLst>
            </p:cNvPr>
            <p:cNvSpPr txBox="1"/>
            <p:nvPr/>
          </p:nvSpPr>
          <p:spPr>
            <a:xfrm>
              <a:off x="3246620" y="34290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5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FD7E99D6-38B9-B4E1-AEC3-5434DE86378C}"/>
                </a:ext>
              </a:extLst>
            </p:cNvPr>
            <p:cNvSpPr txBox="1"/>
            <p:nvPr/>
          </p:nvSpPr>
          <p:spPr>
            <a:xfrm>
              <a:off x="2338606" y="236338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2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FCCFF1F-349A-434F-A170-D9EF4702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548" y="2319595"/>
            <a:ext cx="3720603" cy="2632043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783B2F6E-212E-884F-908E-067FA3E08920}"/>
              </a:ext>
            </a:extLst>
          </p:cNvPr>
          <p:cNvCxnSpPr>
            <a:cxnSpLocks/>
          </p:cNvCxnSpPr>
          <p:nvPr/>
        </p:nvCxnSpPr>
        <p:spPr>
          <a:xfrm flipV="1">
            <a:off x="4483510" y="4010980"/>
            <a:ext cx="1740974" cy="1315770"/>
          </a:xfrm>
          <a:prstGeom prst="straightConnector1">
            <a:avLst/>
          </a:prstGeom>
          <a:ln w="31750">
            <a:gradFill flip="none" rotWithShape="1">
              <a:gsLst>
                <a:gs pos="40000">
                  <a:schemeClr val="accent1">
                    <a:lumMod val="0"/>
                    <a:lumOff val="100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rgbClr val="0070C0"/>
                </a:gs>
              </a:gsLst>
              <a:lin ang="12600000" scaled="0"/>
              <a:tileRect/>
            </a:gra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BDE07F5A-6E82-B54F-AC2D-C3F0B13CF22D}"/>
              </a:ext>
            </a:extLst>
          </p:cNvPr>
          <p:cNvSpPr txBox="1"/>
          <p:nvPr/>
        </p:nvSpPr>
        <p:spPr>
          <a:xfrm>
            <a:off x="2513352" y="5326751"/>
            <a:ext cx="310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Ranger</a:t>
            </a:r>
            <a:endParaRPr lang="nl-NL" dirty="0"/>
          </a:p>
          <a:p>
            <a:pPr algn="ctr"/>
            <a:r>
              <a:rPr lang="nl-NL" dirty="0"/>
              <a:t>(ultrasone </a:t>
            </a:r>
            <a:r>
              <a:rPr lang="nl-NL" dirty="0" err="1"/>
              <a:t>afstands</a:t>
            </a:r>
            <a:r>
              <a:rPr lang="nl-NL" dirty="0"/>
              <a:t> sensor)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760775F-FF4B-A04F-A449-689BAB4F756C}"/>
              </a:ext>
            </a:extLst>
          </p:cNvPr>
          <p:cNvSpPr txBox="1"/>
          <p:nvPr/>
        </p:nvSpPr>
        <p:spPr>
          <a:xfrm>
            <a:off x="5507635" y="639684"/>
            <a:ext cx="117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 Rover</a:t>
            </a:r>
            <a:endParaRPr lang="nl-NL" sz="2000" dirty="0"/>
          </a:p>
        </p:txBody>
      </p:sp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F5F50724-3DAE-E3B8-3EE6-4380D16F8BB5}"/>
              </a:ext>
            </a:extLst>
          </p:cNvPr>
          <p:cNvCxnSpPr>
            <a:cxnSpLocks/>
          </p:cNvCxnSpPr>
          <p:nvPr/>
        </p:nvCxnSpPr>
        <p:spPr>
          <a:xfrm flipH="1" flipV="1">
            <a:off x="6403321" y="4371278"/>
            <a:ext cx="930465" cy="1483112"/>
          </a:xfrm>
          <a:prstGeom prst="straightConnector1">
            <a:avLst/>
          </a:prstGeom>
          <a:ln w="31750">
            <a:gradFill flip="none" rotWithShape="1">
              <a:gsLst>
                <a:gs pos="40000">
                  <a:schemeClr val="accent1">
                    <a:lumMod val="0"/>
                    <a:lumOff val="100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rgbClr val="0070C0"/>
                </a:gs>
              </a:gsLst>
              <a:lin ang="12600000" scaled="0"/>
              <a:tileRect/>
            </a:gra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D2E87E9F-9767-11CC-60E3-9ACD79DD3797}"/>
              </a:ext>
            </a:extLst>
          </p:cNvPr>
          <p:cNvSpPr txBox="1"/>
          <p:nvPr/>
        </p:nvSpPr>
        <p:spPr>
          <a:xfrm>
            <a:off x="6463298" y="5862105"/>
            <a:ext cx="174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Kleuren sensor</a:t>
            </a:r>
          </a:p>
        </p:txBody>
      </p:sp>
    </p:spTree>
    <p:extLst>
      <p:ext uri="{BB962C8B-B14F-4D97-AF65-F5344CB8AC3E}">
        <p14:creationId xmlns:p14="http://schemas.microsoft.com/office/powerpoint/2010/main" val="15776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FCCFF1F-349A-434F-A170-D9EF4702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548" y="2322777"/>
            <a:ext cx="3720603" cy="2632043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941E5DB9-6326-E543-B747-CB3164EFEA22}"/>
              </a:ext>
            </a:extLst>
          </p:cNvPr>
          <p:cNvSpPr/>
          <p:nvPr/>
        </p:nvSpPr>
        <p:spPr>
          <a:xfrm>
            <a:off x="5912978" y="3466418"/>
            <a:ext cx="1421272" cy="767948"/>
          </a:xfrm>
          <a:prstGeom prst="ellipse">
            <a:avLst/>
          </a:prstGeom>
          <a:noFill/>
          <a:ln w="53975">
            <a:solidFill>
              <a:srgbClr val="FFEA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0D353CC-DE2B-8BF3-559A-2248AFEFFA36}"/>
              </a:ext>
            </a:extLst>
          </p:cNvPr>
          <p:cNvSpPr txBox="1"/>
          <p:nvPr/>
        </p:nvSpPr>
        <p:spPr>
          <a:xfrm>
            <a:off x="5507635" y="639684"/>
            <a:ext cx="117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 Rover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177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109</Words>
  <Application>Microsoft Macintosh PowerPoint</Application>
  <PresentationFormat>Breedbeeld</PresentationFormat>
  <Paragraphs>56</Paragraphs>
  <Slides>31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Bert Wikkerink</dc:creator>
  <cp:lastModifiedBy>Bert Wikkerink</cp:lastModifiedBy>
  <cp:revision>7</cp:revision>
  <dcterms:created xsi:type="dcterms:W3CDTF">2025-12-08T14:32:31Z</dcterms:created>
  <dcterms:modified xsi:type="dcterms:W3CDTF">2025-12-12T08:43:18Z</dcterms:modified>
</cp:coreProperties>
</file>